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9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1" r:id="rId12"/>
    <p:sldId id="282" r:id="rId13"/>
    <p:sldId id="283" r:id="rId14"/>
    <p:sldId id="284" r:id="rId15"/>
    <p:sldId id="272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9A26"/>
    <a:srgbClr val="129E19"/>
    <a:srgbClr val="339E1A"/>
    <a:srgbClr val="008080"/>
    <a:srgbClr val="339966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756" autoAdjust="0"/>
  </p:normalViewPr>
  <p:slideViewPr>
    <p:cSldViewPr>
      <p:cViewPr varScale="1">
        <p:scale>
          <a:sx n="83" d="100"/>
          <a:sy n="83" d="100"/>
        </p:scale>
        <p:origin x="242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68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11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31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94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4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53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5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8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9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01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rgbClr val="FBEAC7"/>
            </a:gs>
            <a:gs pos="62000">
              <a:schemeClr val="accent3">
                <a:lumMod val="20000"/>
                <a:lumOff val="80000"/>
              </a:schemeClr>
            </a:gs>
            <a:gs pos="76000">
              <a:srgbClr val="FAC77D"/>
            </a:gs>
            <a:gs pos="88000">
              <a:srgbClr val="FBC390"/>
            </a:gs>
            <a:gs pos="83000">
              <a:srgbClr val="FBA97D"/>
            </a:gs>
            <a:gs pos="94000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78D2B-EF17-4051-85F2-2C39F7C9C489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0DD2C-8A9F-4AD6-873B-9BE3AD59A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15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audio" Target="../media/audio1.wa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5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1.wav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документ 4">
            <a:hlinkClick r:id="" action="ppaction://noaction" highlightClick="1"/>
          </p:cNvPr>
          <p:cNvSpPr/>
          <p:nvPr/>
        </p:nvSpPr>
        <p:spPr>
          <a:xfrm>
            <a:off x="60588" y="6413052"/>
            <a:ext cx="360000" cy="360000"/>
          </a:xfrm>
          <a:prstGeom prst="actionButtonDocumen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суммирования 5">
            <a:hlinkClick r:id="" action="ppaction://hlinkshowjump?jump=endshow"/>
          </p:cNvPr>
          <p:cNvSpPr/>
          <p:nvPr/>
        </p:nvSpPr>
        <p:spPr>
          <a:xfrm>
            <a:off x="8712496" y="80664"/>
            <a:ext cx="324000" cy="324000"/>
          </a:xfrm>
          <a:prstGeom prst="flowChartSummingJuncti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 rot="5400000">
            <a:off x="3671899" y="-477074"/>
            <a:ext cx="1800202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907704" y="242664"/>
            <a:ext cx="5397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Технологический приём «Раскраска»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31327" y="5572723"/>
            <a:ext cx="32813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 Магомедалиев Р.С.,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читель начальных классов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МестерухскаяСОШ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Ахвахского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р-на РД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4531" y="2276872"/>
            <a:ext cx="6429837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Букет для милой мамочки!</a:t>
            </a:r>
            <a:endParaRPr lang="ru-RU" sz="4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3240695"/>
            <a:ext cx="5822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2E9A26"/>
                </a:solidFill>
                <a:latin typeface="Times New Roman" pitchFamily="18" charset="0"/>
                <a:cs typeface="Times New Roman" pitchFamily="18" charset="0"/>
              </a:rPr>
              <a:t>Презентация для </a:t>
            </a:r>
            <a:r>
              <a:rPr lang="ru-RU" b="1" dirty="0" smtClean="0">
                <a:solidFill>
                  <a:srgbClr val="2E9A26"/>
                </a:solidFill>
                <a:latin typeface="Times New Roman" pitchFamily="18" charset="0"/>
                <a:cs typeface="Times New Roman" pitchFamily="18" charset="0"/>
              </a:rPr>
              <a:t>внеклассного мероприятия,  </a:t>
            </a:r>
            <a:r>
              <a:rPr lang="ru-RU" b="1" dirty="0" smtClean="0">
                <a:solidFill>
                  <a:srgbClr val="2E9A26"/>
                </a:solidFill>
                <a:latin typeface="Times New Roman" pitchFamily="18" charset="0"/>
                <a:cs typeface="Times New Roman" pitchFamily="18" charset="0"/>
              </a:rPr>
              <a:t>2 класс</a:t>
            </a:r>
            <a:endParaRPr lang="ru-RU" b="1" dirty="0">
              <a:solidFill>
                <a:srgbClr val="2E9A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10297">
            <a:off x="946766" y="5224966"/>
            <a:ext cx="1206501" cy="128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76496" y="6381368"/>
            <a:ext cx="360000" cy="360000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&amp;Acy;&amp;ncy;&amp;icy;&amp;mcy;&amp;icy;&amp;rcy;&amp;ocy;&amp;vcy;&amp;acy;&amp;ncy;&amp;ncy;&amp;ycy;&amp;iecy; &amp;kcy;&amp;acy;&amp;rcy;&amp;tcy;&amp;icy;&amp;ncy;&amp;kcy;&amp;icy; &amp;tscy;&amp;vcy;&amp;iecy;&amp;tcy;&amp;ycy; &amp;icy; &amp;bcy;&amp;ucy;&amp;kcy;&amp;iecy;&amp;tcy;&amp;ycy; &amp;bcy;&amp;iecy;&amp;scy;&amp;pcy;&amp;lcy;&amp;acy;&amp;tcy;&amp;ncy;&amp;o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95225">
            <a:off x="-25543" y="65482"/>
            <a:ext cx="3105825" cy="327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67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9"/>
            <a:ext cx="3019205" cy="412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36328" y="188640"/>
            <a:ext cx="366812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самый разгар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весенней поры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Капает сок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белоснежной коры.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4788024" y="2237854"/>
            <a:ext cx="1180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берёза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68200" y="2276872"/>
            <a:ext cx="696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дуб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68344" y="2276872"/>
            <a:ext cx="1302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рябина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2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0" grpId="1"/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652120" y="2060848"/>
            <a:ext cx="2134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колокольчик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9"/>
            <a:ext cx="3019204" cy="41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9546" y="357916"/>
            <a:ext cx="31628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Белые горошки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зелёной ножке.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280" y="2420888"/>
            <a:ext cx="1799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одуванчик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4716016" y="1714634"/>
            <a:ext cx="147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ландыш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77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10" grpId="0"/>
      <p:bldP spid="10" grpId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9"/>
            <a:ext cx="3019204" cy="412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60628" y="188640"/>
            <a:ext cx="312374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Доброе, хорошее –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людей глядит,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людям на себя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Глядеть не велит.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8184" y="2004522"/>
            <a:ext cx="1247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облако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2266132"/>
            <a:ext cx="982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туча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7164288" y="2527742"/>
            <a:ext cx="1247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63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10" grpId="0"/>
      <p:bldP spid="10" grpId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9"/>
            <a:ext cx="3019204" cy="412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4153" y="260648"/>
            <a:ext cx="3077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МАРТА!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27984" y="44624"/>
            <a:ext cx="482439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Красивый и праздничный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тот сосуд.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если в квартиру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цветы принесут,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тут же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Обрежут и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сразу поставят в красивую 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48184" y="2901730"/>
            <a:ext cx="1856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кастрюлю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6239246" y="3265820"/>
            <a:ext cx="817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вазу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67497" y="2879147"/>
            <a:ext cx="1498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тарелку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65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11" grpId="0"/>
      <p:bldP spid="12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9"/>
            <a:ext cx="3019204" cy="412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7180" y="5494292"/>
            <a:ext cx="3416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129E19"/>
                </a:solidFill>
                <a:latin typeface="Mistral" pitchFamily="66" charset="0"/>
              </a:rPr>
              <a:t>Поздравляю!</a:t>
            </a:r>
            <a:endParaRPr lang="ru-RU" sz="6000" b="1" dirty="0">
              <a:solidFill>
                <a:srgbClr val="129E19"/>
              </a:solidFill>
              <a:latin typeface="Mistral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4153" y="260648"/>
            <a:ext cx="3077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МАРТА!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47529" y="893038"/>
            <a:ext cx="426097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Встану утром рано,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Поцелую маму!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Подарю цветов букет –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Лучше мамы в мире нет!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676496" y="6381368"/>
            <a:ext cx="360000" cy="360000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21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ец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3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5951768"/>
            <a:ext cx="609600" cy="6096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Наступает мамин праздник,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Наступает женский день.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Знаю: любит мама очень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Розы, маки и сирень.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в марте нет сирени,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 и маков не достать…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ведь можно на листочке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цветы нарисовать!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Приколю картинку эту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над маминым столом,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Утром маму дорогую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Обниму 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расцелую,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поздравлю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Женским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днём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Блок-схема: узел суммирования 1">
            <a:hlinkClick r:id="" action="ppaction://hlinkshowjump?jump=endshow"/>
          </p:cNvPr>
          <p:cNvSpPr/>
          <p:nvPr/>
        </p:nvSpPr>
        <p:spPr>
          <a:xfrm>
            <a:off x="8712496" y="80664"/>
            <a:ext cx="324000" cy="324000"/>
          </a:xfrm>
          <a:prstGeom prst="flowChartSummingJuncti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676496" y="6381368"/>
            <a:ext cx="360000" cy="360000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2" name="Picture 10" descr="http://best-animation.ru/lanim/8_marta_2012/8_marta_3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8855"/>
            <a:ext cx="3869559" cy="604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&amp;Scy;&amp;ucy;&amp;pcy;&amp;iecy;&amp;rcy;&amp;tcy;&amp;ocy;&amp;pcy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9112">
            <a:off x="5244524" y="524976"/>
            <a:ext cx="1811705" cy="181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79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начал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175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34383" y="4747664"/>
            <a:ext cx="609600" cy="609600"/>
          </a:xfrm>
          <a:prstGeom prst="rect">
            <a:avLst/>
          </a:prstGeom>
        </p:spPr>
      </p:pic>
      <p:pic>
        <p:nvPicPr>
          <p:cNvPr id="9" name="начал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16216" y="4747664"/>
            <a:ext cx="609600" cy="609600"/>
          </a:xfrm>
          <a:prstGeom prst="rect">
            <a:avLst/>
          </a:prstGeom>
        </p:spPr>
      </p:pic>
      <p:pic>
        <p:nvPicPr>
          <p:cNvPr id="5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узел суммирования 3"/>
          <p:cNvSpPr/>
          <p:nvPr/>
        </p:nvSpPr>
        <p:spPr>
          <a:xfrm>
            <a:off x="8712496" y="80664"/>
            <a:ext cx="324000" cy="324000"/>
          </a:xfrm>
          <a:prstGeom prst="flowChartSummingJuncti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 rot="5400000">
            <a:off x="925921" y="647016"/>
            <a:ext cx="5303333" cy="4725133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6069" flipH="1">
            <a:off x="172454" y="425294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8450" y="398269"/>
            <a:ext cx="587058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увлекаюсь фотографиями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фотографировал ваших мам.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фотография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получился красивым,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ужно разгадать загадки.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ответ правильный –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появится следующая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загадка, 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станет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разноцветным.А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конце мы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асим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букет и подарим мамам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Успехов!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676496" y="6381368"/>
            <a:ext cx="360000" cy="360000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13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79512" y="188640"/>
            <a:ext cx="4176464" cy="6444000"/>
            <a:chOff x="179512" y="188640"/>
            <a:chExt cx="4176464" cy="6444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79512" y="188640"/>
              <a:ext cx="4176464" cy="6444000"/>
            </a:xfrm>
            <a:prstGeom prst="roundRect">
              <a:avLst/>
            </a:prstGeom>
            <a:solidFill>
              <a:schemeClr val="bg1"/>
            </a:solidFill>
            <a:ln w="57150">
              <a:noFill/>
              <a:prstDash val="soli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84"/>
            <a:stretch/>
          </p:blipFill>
          <p:spPr bwMode="auto">
            <a:xfrm>
              <a:off x="755576" y="1340768"/>
              <a:ext cx="3019241" cy="4123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755576" y="260648"/>
              <a:ext cx="295952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8 МАРТА!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13419" y="188640"/>
            <a:ext cx="314656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Тает снежок,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Ожил лужок,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прибывает.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это бывает?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hlinkClick r:id="" action="ppaction://hlinkshowjump?jump=nextslide">
              <a:snd r:embed="rId4" name="chimes.wav"/>
            </a:hlinkClick>
          </p:cNvPr>
          <p:cNvSpPr txBox="1"/>
          <p:nvPr/>
        </p:nvSpPr>
        <p:spPr>
          <a:xfrm>
            <a:off x="5572308" y="2178442"/>
            <a:ext cx="1231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весной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76089" y="2440052"/>
            <a:ext cx="1208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летом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68344" y="2750130"/>
            <a:ext cx="1302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осенью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89164" y="1916832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зимой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260274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9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4"/>
          <a:stretch/>
        </p:blipFill>
        <p:spPr bwMode="auto">
          <a:xfrm>
            <a:off x="755576" y="1340768"/>
            <a:ext cx="3019241" cy="412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8"/>
            <a:ext cx="3019208" cy="412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548680"/>
            <a:ext cx="40160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голубенькой рубашке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Бежит по дну овражка.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9164" y="1556792"/>
            <a:ext cx="1216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дождь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29950" y="1916832"/>
            <a:ext cx="1030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лужа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7575" y="2636912"/>
            <a:ext cx="1520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сосулька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6532906" y="2276872"/>
            <a:ext cx="1207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ручеёк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6" y="0"/>
            <a:ext cx="417839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0" grpId="1"/>
      <p:bldP spid="11" grpId="0"/>
      <p:bldP spid="11" grpId="1"/>
      <p:bldP spid="12" grpId="0"/>
      <p:bldP spid="12" grpId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8"/>
            <a:ext cx="3019208" cy="412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188640"/>
            <a:ext cx="464287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Первым вылез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землицы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проталинке.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мороза не боится,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Хоть и маленький.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85530" y="2708920"/>
            <a:ext cx="1608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ромашка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2816" y="2368044"/>
            <a:ext cx="147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ландыш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6708" y="3068960"/>
            <a:ext cx="1799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одуванчик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4567944" y="1988840"/>
            <a:ext cx="2168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подснежник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0" y="188640"/>
            <a:ext cx="4275048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5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9" grpId="0"/>
      <p:bldP spid="9" grpId="1"/>
      <p:bldP spid="10" grpId="0"/>
      <p:bldP spid="10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8"/>
            <a:ext cx="3019207" cy="412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27984" y="44624"/>
            <a:ext cx="48329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Здесь на ветке чей-то дом,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 дверей в нём, ни окон.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птенцам там жить тепло.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 такой зовут…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64398" y="2473732"/>
            <a:ext cx="1752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кормушка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2132856"/>
            <a:ext cx="19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скворечник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7729854" y="2833772"/>
            <a:ext cx="1162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гнездо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6" y="1806496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нора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9721"/>
            <a:ext cx="4176464" cy="642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5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2"/>
      <p:bldP spid="9" grpId="0"/>
      <p:bldP spid="9" grpId="1"/>
      <p:bldP spid="10" grpId="0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8"/>
            <a:ext cx="3019207" cy="412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188640"/>
            <a:ext cx="48504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Синяя сосулька плачет,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от солнца нос не прячет.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весь день под птичью 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рель: кап-кап-кап звенит…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40274" y="2598584"/>
            <a:ext cx="1216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дождь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hlinkClick r:id="" action="ppaction://hlinkshowjump?jump=nextslide">
              <a:snd r:embed="rId4" name="chimes.wav"/>
            </a:hlinkClick>
          </p:cNvPr>
          <p:cNvSpPr txBox="1"/>
          <p:nvPr/>
        </p:nvSpPr>
        <p:spPr>
          <a:xfrm>
            <a:off x="5784228" y="2284130"/>
            <a:ext cx="1236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капель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77719" y="2905780"/>
            <a:ext cx="8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град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67944" y="1878504"/>
            <a:ext cx="1520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сосулька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176464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48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9" grpId="0"/>
      <p:bldP spid="9" grpId="1"/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8"/>
            <a:ext cx="3019206" cy="412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99992" y="188640"/>
            <a:ext cx="412318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Ручейки бегут быстрее,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Греет солнышко теплее,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Воробей погоде рад –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Наступает месяц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8344" y="2348880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май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66554" y="2348880"/>
            <a:ext cx="1241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4567944" y="2348880"/>
            <a:ext cx="1063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март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176464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2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0" grpId="1"/>
      <p:bldP spid="11" grpId="0"/>
      <p:bldP spid="11" grpId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4176464" cy="6444000"/>
          </a:xfrm>
          <a:prstGeom prst="roundRect">
            <a:avLst/>
          </a:prstGeom>
          <a:solidFill>
            <a:schemeClr val="bg1"/>
          </a:solidFill>
          <a:ln w="57150">
            <a:noFill/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Victor &amp; Ludmila\Desktop\post_71710_1255780662_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46928"/>
            <a:ext cx="3491880" cy="36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2" y="1340769"/>
            <a:ext cx="3019206" cy="412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295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 МАРТА!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2" descr="http://vkontakte.ru/images/gifts/256/31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5303" flipH="1">
            <a:off x="8274335" y="-102938"/>
            <a:ext cx="732597" cy="9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99992" y="188640"/>
            <a:ext cx="46070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пешеход, а идёт,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Мокнут люди у ворот.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Ловит дворник его в кадку.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Очень трудная загадка?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hlinkClick r:id="" action="ppaction://hlinkshowjump?jump=nextslide">
              <a:snd r:embed="rId5" name="chimes.wav"/>
            </a:hlinkClick>
          </p:cNvPr>
          <p:cNvSpPr txBox="1"/>
          <p:nvPr/>
        </p:nvSpPr>
        <p:spPr>
          <a:xfrm>
            <a:off x="7668344" y="2348880"/>
            <a:ext cx="1216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дождь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66554" y="2348880"/>
            <a:ext cx="8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град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67944" y="2348880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176464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8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1" grpId="1"/>
      <p:bldP spid="12" grpId="0"/>
      <p:bldP spid="1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d7772af1f17f6c2f6e40b7f3898541accde6b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384</Words>
  <Application>Microsoft Office PowerPoint</Application>
  <PresentationFormat>Экран (4:3)</PresentationFormat>
  <Paragraphs>128</Paragraphs>
  <Slides>15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 &amp; Ludmila</dc:creator>
  <cp:lastModifiedBy>расул магомедалиев</cp:lastModifiedBy>
  <cp:revision>53</cp:revision>
  <dcterms:created xsi:type="dcterms:W3CDTF">2015-02-28T13:41:13Z</dcterms:created>
  <dcterms:modified xsi:type="dcterms:W3CDTF">2016-10-09T16:55:23Z</dcterms:modified>
</cp:coreProperties>
</file>